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2898" y="-10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2C5BA-F834-42B9-BFBD-EFB405C69083}" type="datetimeFigureOut">
              <a:rPr lang="en-US" smtClean="0"/>
              <a:t>11/1/2017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BA249-5A53-4A8D-8F27-4476E0EC2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1871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2C5BA-F834-42B9-BFBD-EFB405C69083}" type="datetimeFigureOut">
              <a:rPr lang="en-US" smtClean="0"/>
              <a:t>11/1/2017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BA249-5A53-4A8D-8F27-4476E0EC2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8500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2C5BA-F834-42B9-BFBD-EFB405C69083}" type="datetimeFigureOut">
              <a:rPr lang="en-US" smtClean="0"/>
              <a:t>11/1/2017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BA249-5A53-4A8D-8F27-4476E0EC2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4193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2C5BA-F834-42B9-BFBD-EFB405C69083}" type="datetimeFigureOut">
              <a:rPr lang="en-US" smtClean="0"/>
              <a:t>11/1/2017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BA249-5A53-4A8D-8F27-4476E0EC2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02667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2C5BA-F834-42B9-BFBD-EFB405C69083}" type="datetimeFigureOut">
              <a:rPr lang="en-US" smtClean="0"/>
              <a:t>11/1/2017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BA249-5A53-4A8D-8F27-4476E0EC2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798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2C5BA-F834-42B9-BFBD-EFB405C69083}" type="datetimeFigureOut">
              <a:rPr lang="en-US" smtClean="0"/>
              <a:t>11/1/2017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BA249-5A53-4A8D-8F27-4476E0EC2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1435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2C5BA-F834-42B9-BFBD-EFB405C69083}" type="datetimeFigureOut">
              <a:rPr lang="en-US" smtClean="0"/>
              <a:t>11/1/2017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BA249-5A53-4A8D-8F27-4476E0EC2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671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2C5BA-F834-42B9-BFBD-EFB405C69083}" type="datetimeFigureOut">
              <a:rPr lang="en-US" smtClean="0"/>
              <a:t>11/1/2017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BA249-5A53-4A8D-8F27-4476E0EC2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0812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2C5BA-F834-42B9-BFBD-EFB405C69083}" type="datetimeFigureOut">
              <a:rPr lang="en-US" smtClean="0"/>
              <a:t>11/1/2017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BA249-5A53-4A8D-8F27-4476E0EC2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7634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2C5BA-F834-42B9-BFBD-EFB405C69083}" type="datetimeFigureOut">
              <a:rPr lang="en-US" smtClean="0"/>
              <a:t>11/1/2017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BA249-5A53-4A8D-8F27-4476E0EC2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9721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2C5BA-F834-42B9-BFBD-EFB405C69083}" type="datetimeFigureOut">
              <a:rPr lang="en-US" smtClean="0"/>
              <a:t>11/1/2017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BA249-5A53-4A8D-8F27-4476E0EC2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604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62C5BA-F834-42B9-BFBD-EFB405C69083}" type="datetimeFigureOut">
              <a:rPr lang="en-US" smtClean="0"/>
              <a:t>11/1/2017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2BA249-5A53-4A8D-8F27-4476E0EC2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097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mirror.co.uk/news/world-news/new-york-terror-suspect-left-11445637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NWvlBjsU-DE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NY City Terror Attack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Sayfullo</a:t>
            </a:r>
            <a:r>
              <a:rPr lang="en-US" dirty="0" smtClean="0"/>
              <a:t> </a:t>
            </a:r>
            <a:r>
              <a:rPr lang="en-US" dirty="0" err="1" smtClean="0"/>
              <a:t>Saipov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51642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uzbek on ma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81000"/>
            <a:ext cx="5434148" cy="594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Related 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3574" y="0"/>
            <a:ext cx="3400426" cy="2125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5867400" y="2286000"/>
            <a:ext cx="304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29-year-old professional truck driver who came to the United States from Uzbekistan in 2010 </a:t>
            </a:r>
          </a:p>
        </p:txBody>
      </p:sp>
      <p:sp>
        <p:nvSpPr>
          <p:cNvPr id="5" name="Rectangle 4"/>
          <p:cNvSpPr/>
          <p:nvPr/>
        </p:nvSpPr>
        <p:spPr>
          <a:xfrm>
            <a:off x="5867400" y="3733800"/>
            <a:ext cx="310645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/>
              <a:t>Sayfullo</a:t>
            </a:r>
            <a:r>
              <a:rPr lang="en-US" dirty="0"/>
              <a:t> </a:t>
            </a:r>
            <a:r>
              <a:rPr lang="en-US" dirty="0" err="1"/>
              <a:t>Saipov</a:t>
            </a:r>
            <a:r>
              <a:rPr lang="en-US" dirty="0"/>
              <a:t>, who’s been living in Paterson, drove a rented truck onto the path on Manhattan's lower West Side around 3 p.m. ET</a:t>
            </a:r>
          </a:p>
        </p:txBody>
      </p:sp>
      <p:sp>
        <p:nvSpPr>
          <p:cNvPr id="6" name="Rectangle 5"/>
          <p:cNvSpPr/>
          <p:nvPr/>
        </p:nvSpPr>
        <p:spPr>
          <a:xfrm>
            <a:off x="5710917" y="5791200"/>
            <a:ext cx="2434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Eight people were killed</a:t>
            </a:r>
          </a:p>
        </p:txBody>
      </p:sp>
    </p:spTree>
    <p:extLst>
      <p:ext uri="{BB962C8B-B14F-4D97-AF65-F5344CB8AC3E}">
        <p14:creationId xmlns:p14="http://schemas.microsoft.com/office/powerpoint/2010/main" val="28507720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Image result for ny attac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74836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22" t="21869" r="37857" b="24515"/>
          <a:stretch/>
        </p:blipFill>
        <p:spPr bwMode="auto">
          <a:xfrm>
            <a:off x="-21771" y="0"/>
            <a:ext cx="912948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28651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Image result for ny attac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6691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74583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943600" y="0"/>
            <a:ext cx="32004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Law enforcement sources said </a:t>
            </a:r>
            <a:r>
              <a:rPr lang="en-US" dirty="0" err="1"/>
              <a:t>Saipov</a:t>
            </a:r>
            <a:r>
              <a:rPr lang="en-US" dirty="0">
                <a:hlinkClick r:id="rId2"/>
              </a:rPr>
              <a:t> left a handwritten note </a:t>
            </a:r>
            <a:r>
              <a:rPr lang="en-US" dirty="0"/>
              <a:t>in the truck claiming he committed the attack on behalf of ISIS, according to WNBC New York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6021614" y="1985158"/>
            <a:ext cx="304437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Uber said </a:t>
            </a:r>
            <a:r>
              <a:rPr lang="en-US" dirty="0" err="1"/>
              <a:t>Saipov</a:t>
            </a:r>
            <a:r>
              <a:rPr lang="en-US" dirty="0"/>
              <a:t> passed its background check and drove for the service for six months</a:t>
            </a:r>
          </a:p>
        </p:txBody>
      </p:sp>
      <p:pic>
        <p:nvPicPr>
          <p:cNvPr id="5122" name="Picture 2" descr="Image result for Sayfullo Saipov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143"/>
            <a:ext cx="5758633" cy="3639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71823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95" t="27090" r="16587" b="23950"/>
          <a:stretch/>
        </p:blipFill>
        <p:spPr bwMode="auto">
          <a:xfrm>
            <a:off x="0" y="0"/>
            <a:ext cx="9144000" cy="6921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88047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Image result for dc museum shoot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36286"/>
            <a:ext cx="4721979" cy="3541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105400" y="990600"/>
            <a:ext cx="2819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3"/>
              </a:rPr>
              <a:t>https://www.youtube.com/watch?v=NWvlBjsU-DE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77856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73</Words>
  <Application>Microsoft Office PowerPoint</Application>
  <PresentationFormat>On-screen Show (4:3)</PresentationFormat>
  <Paragraphs>8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NY City Terror Attack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NY City Terror Attack</dc:title>
  <dc:creator>Ramon Quinones</dc:creator>
  <cp:lastModifiedBy>Ramon Quinones</cp:lastModifiedBy>
  <cp:revision>2</cp:revision>
  <dcterms:created xsi:type="dcterms:W3CDTF">2017-11-01T11:35:47Z</dcterms:created>
  <dcterms:modified xsi:type="dcterms:W3CDTF">2017-11-01T11:49:27Z</dcterms:modified>
</cp:coreProperties>
</file>